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7" r:id="rId2"/>
    <p:sldId id="262" r:id="rId3"/>
    <p:sldId id="263" r:id="rId4"/>
    <p:sldId id="261" r:id="rId5"/>
    <p:sldId id="260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Begrüßung" id="{6B47E335-185D-7744-8748-45230F3D086E}">
          <p14:sldIdLst>
            <p14:sldId id="257"/>
            <p14:sldId id="262"/>
            <p14:sldId id="263"/>
            <p14:sldId id="261"/>
          </p14:sldIdLst>
        </p14:section>
        <p14:section name="Firma" id="{95799977-500A-3C4F-A1A2-81F72F0B05A7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D1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719"/>
  </p:normalViewPr>
  <p:slideViewPr>
    <p:cSldViewPr snapToGrid="0">
      <p:cViewPr varScale="1">
        <p:scale>
          <a:sx n="69" d="100"/>
          <a:sy n="69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5.0000000000000001E-3"/>
          <c:y val="1.5632500000000001E-2"/>
          <c:w val="0.50393399999999999"/>
          <c:h val="0.97186700000000004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9C0A45"/>
            </a:solidFill>
            <a:ln w="12700" cap="flat">
              <a:noFill/>
              <a:miter lim="400000"/>
            </a:ln>
            <a:effectLst/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4266-4C1E-A3DF-EA90BDD44EEE}"/>
              </c:ext>
            </c:extLst>
          </c:dPt>
          <c:dPt>
            <c:idx val="1"/>
            <c:bubble3D val="0"/>
            <c:spPr>
              <a:solidFill>
                <a:srgbClr val="6F6F6F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4266-4C1E-A3DF-EA90BDD44EEE}"/>
              </c:ext>
            </c:extLst>
          </c:dPt>
          <c:dPt>
            <c:idx val="2"/>
            <c:bubble3D val="0"/>
            <c:spPr>
              <a:solidFill>
                <a:srgbClr val="DADADA"/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5-4266-4C1E-A3DF-EA90BDD44EEE}"/>
              </c:ext>
            </c:extLst>
          </c:dPt>
          <c:cat>
            <c:strRef>
              <c:f>Sheet1!$B$1:$D$1</c:f>
              <c:strCache>
                <c:ptCount val="3"/>
                <c:pt idx="0">
                  <c:v>April</c:v>
                </c:pt>
                <c:pt idx="1">
                  <c:v>Mai</c:v>
                </c:pt>
                <c:pt idx="2">
                  <c:v>Juni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91</c:v>
                </c:pt>
                <c:pt idx="1">
                  <c:v>76</c:v>
                </c:pt>
                <c:pt idx="2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266-4C1E-A3DF-EA90BDD44E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1"/>
      </c:doughnut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45472899999999999"/>
          <c:y val="0"/>
          <c:w val="0.54527099999999995"/>
          <c:h val="0.231609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600" b="0" i="0" u="none" strike="noStrike">
              <a:solidFill>
                <a:srgbClr val="000000"/>
              </a:solidFill>
              <a:latin typeface="Shentox Regular"/>
            </a:defRPr>
          </a:pPr>
          <a:endParaRPr lang="en-DE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8B585-4DF6-CA4B-B342-9E9F4B60E4AC}" type="doc">
      <dgm:prSet loTypeId="urn:microsoft.com/office/officeart/2005/8/layout/default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21D12887-F10C-FD4E-9F25-2535135AA886}">
      <dgm:prSet phldrT="[Text]" custT="1"/>
      <dgm:spPr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ctr"/>
          <a:r>
            <a:rPr lang="de-DE" sz="3600" b="0" i="0" noProof="0" dirty="0">
              <a:latin typeface="Shentox Light" pitchFamily="2" charset="77"/>
              <a:ea typeface="Shentox Light" pitchFamily="2" charset="77"/>
            </a:rPr>
            <a:t>Vorstellung</a:t>
          </a:r>
        </a:p>
      </dgm:t>
    </dgm:pt>
    <dgm:pt modelId="{BAB2171C-4103-3D4C-87EA-9D59D20D0E57}" type="parTrans" cxnId="{D54EBE47-8970-FE4D-8F56-79256FC6B910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3CD7C912-9C06-A74E-AFCC-FA6743D81280}" type="sibTrans" cxnId="{D54EBE47-8970-FE4D-8F56-79256FC6B910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5A5DB7F4-D941-FE40-9063-D6EFDFB062FC}">
      <dgm:prSet phldrT="[Text]" custT="1"/>
      <dgm:spPr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ctr"/>
          <a:r>
            <a:rPr lang="de-DE" sz="3600" b="0" i="0" noProof="0" dirty="0">
              <a:latin typeface="Shentox Light" pitchFamily="2" charset="77"/>
              <a:ea typeface="Shentox Light" pitchFamily="2" charset="77"/>
            </a:rPr>
            <a:t>Analyse</a:t>
          </a:r>
        </a:p>
      </dgm:t>
    </dgm:pt>
    <dgm:pt modelId="{0A68673F-95DF-C444-B91F-B972B1CCB6B9}" type="parTrans" cxnId="{6E4B0AE7-DDC9-2F4E-BA2C-D92A32258704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932F3999-B5E3-0349-8950-74AE20CAC3FA}" type="sibTrans" cxnId="{6E4B0AE7-DDC9-2F4E-BA2C-D92A32258704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9B1A4E4F-699F-F34E-8C85-35E498019C7B}">
      <dgm:prSet phldrT="[Text]" custT="1"/>
      <dgm:spPr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ctr"/>
          <a:r>
            <a:rPr lang="de-DE" sz="3600" b="0" i="0" noProof="0" dirty="0">
              <a:latin typeface="Shentox Light" pitchFamily="2" charset="77"/>
              <a:ea typeface="Shentox Light" pitchFamily="2" charset="77"/>
            </a:rPr>
            <a:t>Umsetzung</a:t>
          </a:r>
        </a:p>
      </dgm:t>
    </dgm:pt>
    <dgm:pt modelId="{90A1E109-DB23-674B-B16F-A45413D040FC}" type="parTrans" cxnId="{A7E07C37-5F0B-3942-8B8F-5276EA7F90AF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110858DB-7F4F-C64B-9B4A-4A1357E67297}" type="sibTrans" cxnId="{A7E07C37-5F0B-3942-8B8F-5276EA7F90AF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2032F352-8C6F-DD40-81FA-5BF8537BCD15}">
      <dgm:prSet phldrT="[Text]" custT="1"/>
      <dgm:spPr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ctr"/>
          <a:r>
            <a:rPr lang="de-DE" sz="3600" b="0" i="0" noProof="0" dirty="0">
              <a:latin typeface="Shentox Light" pitchFamily="2" charset="77"/>
              <a:ea typeface="Shentox Light" pitchFamily="2" charset="77"/>
            </a:rPr>
            <a:t>Planung</a:t>
          </a:r>
        </a:p>
      </dgm:t>
    </dgm:pt>
    <dgm:pt modelId="{2F21296F-9144-8A47-9CA1-8B4EDFC3232C}" type="parTrans" cxnId="{5F9CCF55-DACA-8B45-917E-AF8F7D2ABE85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E32CF529-CDF7-8C45-94C1-1141E12AAA02}" type="sibTrans" cxnId="{5F9CCF55-DACA-8B45-917E-AF8F7D2ABE85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8A55E13C-1022-9146-BA38-97A3F7C71B66}">
      <dgm:prSet custT="1"/>
      <dgm:spPr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ctr"/>
          <a:r>
            <a:rPr lang="de-DE" sz="3600" b="0" i="0" noProof="0" dirty="0">
              <a:latin typeface="Shentox Light" pitchFamily="2" charset="77"/>
              <a:ea typeface="Shentox Light" pitchFamily="2" charset="77"/>
            </a:rPr>
            <a:t>Reflektion</a:t>
          </a:r>
        </a:p>
      </dgm:t>
    </dgm:pt>
    <dgm:pt modelId="{E4A4F000-00F2-0741-A644-366B1F3A2209}" type="parTrans" cxnId="{FC365E98-3FD6-234C-9737-A2A6B3EA5597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9B74B69E-75BB-8648-938D-15B993B23B84}" type="sibTrans" cxnId="{FC365E98-3FD6-234C-9737-A2A6B3EA5597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4527B854-38D1-1C41-9581-98C914580EC2}">
      <dgm:prSet custT="1"/>
      <dgm:spPr>
        <a:ln w="38100">
          <a:solidFill>
            <a:schemeClr val="bg1">
              <a:lumMod val="85000"/>
            </a:schemeClr>
          </a:solidFill>
        </a:ln>
      </dgm:spPr>
      <dgm:t>
        <a:bodyPr/>
        <a:lstStyle/>
        <a:p>
          <a:pPr algn="ctr"/>
          <a:r>
            <a:rPr lang="de-DE" sz="3600" b="0" i="0" noProof="0" dirty="0">
              <a:latin typeface="Shentox Light" pitchFamily="2" charset="77"/>
              <a:ea typeface="Shentox Light" pitchFamily="2" charset="77"/>
            </a:rPr>
            <a:t>Fazit </a:t>
          </a:r>
        </a:p>
      </dgm:t>
    </dgm:pt>
    <dgm:pt modelId="{4177E17E-ED9F-6346-A369-28286B60B6A9}" type="parTrans" cxnId="{2166DCFA-9702-034E-A45F-0925734D3692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1C27EFCF-B2BC-F94A-89FB-D90A3B4DFCBC}" type="sibTrans" cxnId="{2166DCFA-9702-034E-A45F-0925734D3692}">
      <dgm:prSet/>
      <dgm:spPr/>
      <dgm:t>
        <a:bodyPr/>
        <a:lstStyle/>
        <a:p>
          <a:endParaRPr lang="de-DE" sz="4800" b="0" i="0" noProof="0" dirty="0">
            <a:solidFill>
              <a:schemeClr val="bg1"/>
            </a:solidFill>
            <a:latin typeface="Shentox Light" pitchFamily="2" charset="77"/>
            <a:ea typeface="Shentox Light" pitchFamily="2" charset="77"/>
          </a:endParaRPr>
        </a:p>
      </dgm:t>
    </dgm:pt>
    <dgm:pt modelId="{13B94EF6-A29F-E242-ACA3-6C07BD001061}" type="pres">
      <dgm:prSet presAssocID="{C498B585-4DF6-CA4B-B342-9E9F4B60E4AC}" presName="diagram" presStyleCnt="0">
        <dgm:presLayoutVars>
          <dgm:dir/>
          <dgm:resizeHandles val="exact"/>
        </dgm:presLayoutVars>
      </dgm:prSet>
      <dgm:spPr/>
    </dgm:pt>
    <dgm:pt modelId="{C33AFEB9-E2DD-4543-A57B-BE79F098911B}" type="pres">
      <dgm:prSet presAssocID="{21D12887-F10C-FD4E-9F25-2535135AA886}" presName="node" presStyleLbl="node1" presStyleIdx="0" presStyleCnt="6">
        <dgm:presLayoutVars>
          <dgm:bulletEnabled val="1"/>
        </dgm:presLayoutVars>
      </dgm:prSet>
      <dgm:spPr/>
    </dgm:pt>
    <dgm:pt modelId="{C473BF9C-D336-1049-BCD0-70F179073E5A}" type="pres">
      <dgm:prSet presAssocID="{3CD7C912-9C06-A74E-AFCC-FA6743D81280}" presName="sibTrans" presStyleCnt="0"/>
      <dgm:spPr/>
    </dgm:pt>
    <dgm:pt modelId="{D2D3C7AE-7B66-BB4E-9E3B-21299EB5F1C0}" type="pres">
      <dgm:prSet presAssocID="{5A5DB7F4-D941-FE40-9063-D6EFDFB062FC}" presName="node" presStyleLbl="node1" presStyleIdx="1" presStyleCnt="6">
        <dgm:presLayoutVars>
          <dgm:bulletEnabled val="1"/>
        </dgm:presLayoutVars>
      </dgm:prSet>
      <dgm:spPr/>
    </dgm:pt>
    <dgm:pt modelId="{01F074A3-A6A0-9A49-BD08-A592393C8C2B}" type="pres">
      <dgm:prSet presAssocID="{932F3999-B5E3-0349-8950-74AE20CAC3FA}" presName="sibTrans" presStyleCnt="0"/>
      <dgm:spPr/>
    </dgm:pt>
    <dgm:pt modelId="{F55801F9-35AD-E043-99F9-298EFB1BABA0}" type="pres">
      <dgm:prSet presAssocID="{2032F352-8C6F-DD40-81FA-5BF8537BCD15}" presName="node" presStyleLbl="node1" presStyleIdx="2" presStyleCnt="6">
        <dgm:presLayoutVars>
          <dgm:bulletEnabled val="1"/>
        </dgm:presLayoutVars>
      </dgm:prSet>
      <dgm:spPr/>
    </dgm:pt>
    <dgm:pt modelId="{EFEDAA12-1BFF-384A-8F55-A4C3C658765B}" type="pres">
      <dgm:prSet presAssocID="{E32CF529-CDF7-8C45-94C1-1141E12AAA02}" presName="sibTrans" presStyleCnt="0"/>
      <dgm:spPr/>
    </dgm:pt>
    <dgm:pt modelId="{E003C018-5C53-A44C-915B-6B4885450C6B}" type="pres">
      <dgm:prSet presAssocID="{9B1A4E4F-699F-F34E-8C85-35E498019C7B}" presName="node" presStyleLbl="node1" presStyleIdx="3" presStyleCnt="6">
        <dgm:presLayoutVars>
          <dgm:bulletEnabled val="1"/>
        </dgm:presLayoutVars>
      </dgm:prSet>
      <dgm:spPr/>
    </dgm:pt>
    <dgm:pt modelId="{58DC08EF-F588-D04A-A1ED-F963AEA34AB9}" type="pres">
      <dgm:prSet presAssocID="{110858DB-7F4F-C64B-9B4A-4A1357E67297}" presName="sibTrans" presStyleCnt="0"/>
      <dgm:spPr/>
    </dgm:pt>
    <dgm:pt modelId="{48C499D1-9407-1C4F-85D4-CD6B43FBDBF7}" type="pres">
      <dgm:prSet presAssocID="{8A55E13C-1022-9146-BA38-97A3F7C71B66}" presName="node" presStyleLbl="node1" presStyleIdx="4" presStyleCnt="6">
        <dgm:presLayoutVars>
          <dgm:bulletEnabled val="1"/>
        </dgm:presLayoutVars>
      </dgm:prSet>
      <dgm:spPr/>
    </dgm:pt>
    <dgm:pt modelId="{E350EFE5-BCBD-BA47-BA5A-91113614AC71}" type="pres">
      <dgm:prSet presAssocID="{9B74B69E-75BB-8648-938D-15B993B23B84}" presName="sibTrans" presStyleCnt="0"/>
      <dgm:spPr/>
    </dgm:pt>
    <dgm:pt modelId="{A773529F-9429-9F41-BDEF-E844D14D35FE}" type="pres">
      <dgm:prSet presAssocID="{4527B854-38D1-1C41-9581-98C914580EC2}" presName="node" presStyleLbl="node1" presStyleIdx="5" presStyleCnt="6">
        <dgm:presLayoutVars>
          <dgm:bulletEnabled val="1"/>
        </dgm:presLayoutVars>
      </dgm:prSet>
      <dgm:spPr/>
    </dgm:pt>
  </dgm:ptLst>
  <dgm:cxnLst>
    <dgm:cxn modelId="{A7E07C37-5F0B-3942-8B8F-5276EA7F90AF}" srcId="{C498B585-4DF6-CA4B-B342-9E9F4B60E4AC}" destId="{9B1A4E4F-699F-F34E-8C85-35E498019C7B}" srcOrd="3" destOrd="0" parTransId="{90A1E109-DB23-674B-B16F-A45413D040FC}" sibTransId="{110858DB-7F4F-C64B-9B4A-4A1357E67297}"/>
    <dgm:cxn modelId="{D54EBE47-8970-FE4D-8F56-79256FC6B910}" srcId="{C498B585-4DF6-CA4B-B342-9E9F4B60E4AC}" destId="{21D12887-F10C-FD4E-9F25-2535135AA886}" srcOrd="0" destOrd="0" parTransId="{BAB2171C-4103-3D4C-87EA-9D59D20D0E57}" sibTransId="{3CD7C912-9C06-A74E-AFCC-FA6743D81280}"/>
    <dgm:cxn modelId="{C17B4548-709A-714E-BC7D-3AC359BD12B5}" type="presOf" srcId="{C498B585-4DF6-CA4B-B342-9E9F4B60E4AC}" destId="{13B94EF6-A29F-E242-ACA3-6C07BD001061}" srcOrd="0" destOrd="0" presId="urn:microsoft.com/office/officeart/2005/8/layout/default"/>
    <dgm:cxn modelId="{2F78814A-4664-7C44-8203-564BFCDF3D9F}" type="presOf" srcId="{5A5DB7F4-D941-FE40-9063-D6EFDFB062FC}" destId="{D2D3C7AE-7B66-BB4E-9E3B-21299EB5F1C0}" srcOrd="0" destOrd="0" presId="urn:microsoft.com/office/officeart/2005/8/layout/default"/>
    <dgm:cxn modelId="{68F37954-A531-6B48-B98F-5DDED89BEBF7}" type="presOf" srcId="{4527B854-38D1-1C41-9581-98C914580EC2}" destId="{A773529F-9429-9F41-BDEF-E844D14D35FE}" srcOrd="0" destOrd="0" presId="urn:microsoft.com/office/officeart/2005/8/layout/default"/>
    <dgm:cxn modelId="{5F9CCF55-DACA-8B45-917E-AF8F7D2ABE85}" srcId="{C498B585-4DF6-CA4B-B342-9E9F4B60E4AC}" destId="{2032F352-8C6F-DD40-81FA-5BF8537BCD15}" srcOrd="2" destOrd="0" parTransId="{2F21296F-9144-8A47-9CA1-8B4EDFC3232C}" sibTransId="{E32CF529-CDF7-8C45-94C1-1141E12AAA02}"/>
    <dgm:cxn modelId="{032EB18E-493F-6C4F-BAE1-250F70EB94EC}" type="presOf" srcId="{8A55E13C-1022-9146-BA38-97A3F7C71B66}" destId="{48C499D1-9407-1C4F-85D4-CD6B43FBDBF7}" srcOrd="0" destOrd="0" presId="urn:microsoft.com/office/officeart/2005/8/layout/default"/>
    <dgm:cxn modelId="{C0998A92-4D05-F549-A1AC-FCDA28F3F2C2}" type="presOf" srcId="{21D12887-F10C-FD4E-9F25-2535135AA886}" destId="{C33AFEB9-E2DD-4543-A57B-BE79F098911B}" srcOrd="0" destOrd="0" presId="urn:microsoft.com/office/officeart/2005/8/layout/default"/>
    <dgm:cxn modelId="{FC365E98-3FD6-234C-9737-A2A6B3EA5597}" srcId="{C498B585-4DF6-CA4B-B342-9E9F4B60E4AC}" destId="{8A55E13C-1022-9146-BA38-97A3F7C71B66}" srcOrd="4" destOrd="0" parTransId="{E4A4F000-00F2-0741-A644-366B1F3A2209}" sibTransId="{9B74B69E-75BB-8648-938D-15B993B23B84}"/>
    <dgm:cxn modelId="{63BA789A-C994-3F44-A576-DAB1388E818E}" type="presOf" srcId="{9B1A4E4F-699F-F34E-8C85-35E498019C7B}" destId="{E003C018-5C53-A44C-915B-6B4885450C6B}" srcOrd="0" destOrd="0" presId="urn:microsoft.com/office/officeart/2005/8/layout/default"/>
    <dgm:cxn modelId="{6E4B0AE7-DDC9-2F4E-BA2C-D92A32258704}" srcId="{C498B585-4DF6-CA4B-B342-9E9F4B60E4AC}" destId="{5A5DB7F4-D941-FE40-9063-D6EFDFB062FC}" srcOrd="1" destOrd="0" parTransId="{0A68673F-95DF-C444-B91F-B972B1CCB6B9}" sibTransId="{932F3999-B5E3-0349-8950-74AE20CAC3FA}"/>
    <dgm:cxn modelId="{4C7CD8F1-1D6C-FD45-9172-CF49254C8FCB}" type="presOf" srcId="{2032F352-8C6F-DD40-81FA-5BF8537BCD15}" destId="{F55801F9-35AD-E043-99F9-298EFB1BABA0}" srcOrd="0" destOrd="0" presId="urn:microsoft.com/office/officeart/2005/8/layout/default"/>
    <dgm:cxn modelId="{2166DCFA-9702-034E-A45F-0925734D3692}" srcId="{C498B585-4DF6-CA4B-B342-9E9F4B60E4AC}" destId="{4527B854-38D1-1C41-9581-98C914580EC2}" srcOrd="5" destOrd="0" parTransId="{4177E17E-ED9F-6346-A369-28286B60B6A9}" sibTransId="{1C27EFCF-B2BC-F94A-89FB-D90A3B4DFCBC}"/>
    <dgm:cxn modelId="{4DD98F8E-E323-2C49-8548-26918BE16BCB}" type="presParOf" srcId="{13B94EF6-A29F-E242-ACA3-6C07BD001061}" destId="{C33AFEB9-E2DD-4543-A57B-BE79F098911B}" srcOrd="0" destOrd="0" presId="urn:microsoft.com/office/officeart/2005/8/layout/default"/>
    <dgm:cxn modelId="{AC7BC4DC-A03F-6E4E-912A-43D9BA5A779A}" type="presParOf" srcId="{13B94EF6-A29F-E242-ACA3-6C07BD001061}" destId="{C473BF9C-D336-1049-BCD0-70F179073E5A}" srcOrd="1" destOrd="0" presId="urn:microsoft.com/office/officeart/2005/8/layout/default"/>
    <dgm:cxn modelId="{BDB1302D-06AE-984F-BA1E-57E1B011B43D}" type="presParOf" srcId="{13B94EF6-A29F-E242-ACA3-6C07BD001061}" destId="{D2D3C7AE-7B66-BB4E-9E3B-21299EB5F1C0}" srcOrd="2" destOrd="0" presId="urn:microsoft.com/office/officeart/2005/8/layout/default"/>
    <dgm:cxn modelId="{73C47AD3-9D72-5644-B5DE-90FE66621BCC}" type="presParOf" srcId="{13B94EF6-A29F-E242-ACA3-6C07BD001061}" destId="{01F074A3-A6A0-9A49-BD08-A592393C8C2B}" srcOrd="3" destOrd="0" presId="urn:microsoft.com/office/officeart/2005/8/layout/default"/>
    <dgm:cxn modelId="{B29A29C2-7FB7-4C4A-B556-C47FA44303AB}" type="presParOf" srcId="{13B94EF6-A29F-E242-ACA3-6C07BD001061}" destId="{F55801F9-35AD-E043-99F9-298EFB1BABA0}" srcOrd="4" destOrd="0" presId="urn:microsoft.com/office/officeart/2005/8/layout/default"/>
    <dgm:cxn modelId="{6F82ABCA-6E50-5244-8510-D9B593E67EB9}" type="presParOf" srcId="{13B94EF6-A29F-E242-ACA3-6C07BD001061}" destId="{EFEDAA12-1BFF-384A-8F55-A4C3C658765B}" srcOrd="5" destOrd="0" presId="urn:microsoft.com/office/officeart/2005/8/layout/default"/>
    <dgm:cxn modelId="{7A390D6D-4A1F-1341-A914-79134DBE1852}" type="presParOf" srcId="{13B94EF6-A29F-E242-ACA3-6C07BD001061}" destId="{E003C018-5C53-A44C-915B-6B4885450C6B}" srcOrd="6" destOrd="0" presId="urn:microsoft.com/office/officeart/2005/8/layout/default"/>
    <dgm:cxn modelId="{6B6E402F-F21D-EB4A-8656-9BDC00FD3C5F}" type="presParOf" srcId="{13B94EF6-A29F-E242-ACA3-6C07BD001061}" destId="{58DC08EF-F588-D04A-A1ED-F963AEA34AB9}" srcOrd="7" destOrd="0" presId="urn:microsoft.com/office/officeart/2005/8/layout/default"/>
    <dgm:cxn modelId="{A8C6CC8A-0787-D64F-937C-E6D40C5B86FB}" type="presParOf" srcId="{13B94EF6-A29F-E242-ACA3-6C07BD001061}" destId="{48C499D1-9407-1C4F-85D4-CD6B43FBDBF7}" srcOrd="8" destOrd="0" presId="urn:microsoft.com/office/officeart/2005/8/layout/default"/>
    <dgm:cxn modelId="{7AF1B016-E60F-4A4B-B3FE-AA9241215EF4}" type="presParOf" srcId="{13B94EF6-A29F-E242-ACA3-6C07BD001061}" destId="{E350EFE5-BCBD-BA47-BA5A-91113614AC71}" srcOrd="9" destOrd="0" presId="urn:microsoft.com/office/officeart/2005/8/layout/default"/>
    <dgm:cxn modelId="{AB153D16-701A-7D4D-92AB-3D7DD1880F79}" type="presParOf" srcId="{13B94EF6-A29F-E242-ACA3-6C07BD001061}" destId="{A773529F-9429-9F41-BDEF-E844D14D35FE}" srcOrd="10" destOrd="0" presId="urn:microsoft.com/office/officeart/2005/8/layout/defaul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3AFEB9-E2DD-4543-A57B-BE79F098911B}">
      <dsp:nvSpPr>
        <dsp:cNvPr id="0" name=""/>
        <dsp:cNvSpPr/>
      </dsp:nvSpPr>
      <dsp:spPr>
        <a:xfrm>
          <a:off x="1077285" y="2342"/>
          <a:ext cx="3140096" cy="18840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i="0" kern="1200" noProof="0" dirty="0">
              <a:latin typeface="Shentox Light" pitchFamily="2" charset="77"/>
              <a:ea typeface="Shentox Light" pitchFamily="2" charset="77"/>
            </a:rPr>
            <a:t>Vorstellung</a:t>
          </a:r>
        </a:p>
      </dsp:txBody>
      <dsp:txXfrm>
        <a:off x="1077285" y="2342"/>
        <a:ext cx="3140096" cy="1884057"/>
      </dsp:txXfrm>
    </dsp:sp>
    <dsp:sp modelId="{D2D3C7AE-7B66-BB4E-9E3B-21299EB5F1C0}">
      <dsp:nvSpPr>
        <dsp:cNvPr id="0" name=""/>
        <dsp:cNvSpPr/>
      </dsp:nvSpPr>
      <dsp:spPr>
        <a:xfrm>
          <a:off x="4531390" y="2342"/>
          <a:ext cx="3140096" cy="18840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i="0" kern="1200" noProof="0" dirty="0">
              <a:latin typeface="Shentox Light" pitchFamily="2" charset="77"/>
              <a:ea typeface="Shentox Light" pitchFamily="2" charset="77"/>
            </a:rPr>
            <a:t>Analyse</a:t>
          </a:r>
        </a:p>
      </dsp:txBody>
      <dsp:txXfrm>
        <a:off x="4531390" y="2342"/>
        <a:ext cx="3140096" cy="1884057"/>
      </dsp:txXfrm>
    </dsp:sp>
    <dsp:sp modelId="{F55801F9-35AD-E043-99F9-298EFB1BABA0}">
      <dsp:nvSpPr>
        <dsp:cNvPr id="0" name=""/>
        <dsp:cNvSpPr/>
      </dsp:nvSpPr>
      <dsp:spPr>
        <a:xfrm>
          <a:off x="7985496" y="2342"/>
          <a:ext cx="3140096" cy="18840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i="0" kern="1200" noProof="0" dirty="0">
              <a:latin typeface="Shentox Light" pitchFamily="2" charset="77"/>
              <a:ea typeface="Shentox Light" pitchFamily="2" charset="77"/>
            </a:rPr>
            <a:t>Planung</a:t>
          </a:r>
        </a:p>
      </dsp:txBody>
      <dsp:txXfrm>
        <a:off x="7985496" y="2342"/>
        <a:ext cx="3140096" cy="1884057"/>
      </dsp:txXfrm>
    </dsp:sp>
    <dsp:sp modelId="{E003C018-5C53-A44C-915B-6B4885450C6B}">
      <dsp:nvSpPr>
        <dsp:cNvPr id="0" name=""/>
        <dsp:cNvSpPr/>
      </dsp:nvSpPr>
      <dsp:spPr>
        <a:xfrm>
          <a:off x="1077285" y="2200409"/>
          <a:ext cx="3140096" cy="18840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i="0" kern="1200" noProof="0" dirty="0">
              <a:latin typeface="Shentox Light" pitchFamily="2" charset="77"/>
              <a:ea typeface="Shentox Light" pitchFamily="2" charset="77"/>
            </a:rPr>
            <a:t>Umsetzung</a:t>
          </a:r>
        </a:p>
      </dsp:txBody>
      <dsp:txXfrm>
        <a:off x="1077285" y="2200409"/>
        <a:ext cx="3140096" cy="1884057"/>
      </dsp:txXfrm>
    </dsp:sp>
    <dsp:sp modelId="{48C499D1-9407-1C4F-85D4-CD6B43FBDBF7}">
      <dsp:nvSpPr>
        <dsp:cNvPr id="0" name=""/>
        <dsp:cNvSpPr/>
      </dsp:nvSpPr>
      <dsp:spPr>
        <a:xfrm>
          <a:off x="4531390" y="2200409"/>
          <a:ext cx="3140096" cy="18840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i="0" kern="1200" noProof="0" dirty="0">
              <a:latin typeface="Shentox Light" pitchFamily="2" charset="77"/>
              <a:ea typeface="Shentox Light" pitchFamily="2" charset="77"/>
            </a:rPr>
            <a:t>Reflektion</a:t>
          </a:r>
        </a:p>
      </dsp:txBody>
      <dsp:txXfrm>
        <a:off x="4531390" y="2200409"/>
        <a:ext cx="3140096" cy="1884057"/>
      </dsp:txXfrm>
    </dsp:sp>
    <dsp:sp modelId="{A773529F-9429-9F41-BDEF-E844D14D35FE}">
      <dsp:nvSpPr>
        <dsp:cNvPr id="0" name=""/>
        <dsp:cNvSpPr/>
      </dsp:nvSpPr>
      <dsp:spPr>
        <a:xfrm>
          <a:off x="7985496" y="2200409"/>
          <a:ext cx="3140096" cy="18840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bg1">
              <a:lumMod val="8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600" b="0" i="0" kern="1200" noProof="0" dirty="0">
              <a:latin typeface="Shentox Light" pitchFamily="2" charset="77"/>
              <a:ea typeface="Shentox Light" pitchFamily="2" charset="77"/>
            </a:rPr>
            <a:t>Fazit </a:t>
          </a:r>
        </a:p>
      </dsp:txBody>
      <dsp:txXfrm>
        <a:off x="7985496" y="2200409"/>
        <a:ext cx="3140096" cy="1884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6886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eiß Sig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räsentation-Vorlgae20.jpg" descr="Präsentation-Vorlgae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55144"/>
            <a:ext cx="24384000" cy="13707311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Rot Sign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räsentation-Vorlgae19.jpg" descr="Präsentation-Vorlgae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4"/>
            <a:ext cx="24384000" cy="1370731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atrivio_R9A9600_by_philip_herzhoff.jpg" descr="atrivio_R9A9600_by_philip_herzhof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04" y="-1992098"/>
            <a:ext cx="24433808" cy="1628920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" name="Gruppieren"/>
          <p:cNvGrpSpPr/>
          <p:nvPr/>
        </p:nvGrpSpPr>
        <p:grpSpPr>
          <a:xfrm>
            <a:off x="2950210" y="4572000"/>
            <a:ext cx="7934326" cy="7936211"/>
            <a:chOff x="-250189" y="25400"/>
            <a:chExt cx="7934325" cy="7936210"/>
          </a:xfrm>
        </p:grpSpPr>
        <p:sp>
          <p:nvSpPr>
            <p:cNvPr id="56" name="Quadrat"/>
            <p:cNvSpPr/>
            <p:nvPr/>
          </p:nvSpPr>
          <p:spPr>
            <a:xfrm>
              <a:off x="-250190" y="25400"/>
              <a:ext cx="7934326" cy="7936211"/>
            </a:xfrm>
            <a:prstGeom prst="rect">
              <a:avLst/>
            </a:prstGeom>
            <a:solidFill>
              <a:srgbClr val="9D0B4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defTabSz="825500">
                <a:defRPr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57" name="Zahl"/>
            <p:cNvSpPr txBox="1"/>
            <p:nvPr/>
          </p:nvSpPr>
          <p:spPr>
            <a:xfrm>
              <a:off x="1103312" y="1117600"/>
              <a:ext cx="5227321" cy="2641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sz="20000" b="0" spc="799">
                  <a:solidFill>
                    <a:srgbClr val="FFFFFF"/>
                  </a:solidFill>
                  <a:latin typeface="Shentox Bold"/>
                  <a:ea typeface="Shentox Bold"/>
                  <a:cs typeface="Shentox Bold"/>
                  <a:sym typeface="Shentox Bold"/>
                </a:defRPr>
              </a:lvl1pPr>
            </a:lstStyle>
            <a:p>
              <a:r>
                <a:t>Zahl</a:t>
              </a:r>
            </a:p>
          </p:txBody>
        </p:sp>
        <p:sp>
          <p:nvSpPr>
            <p:cNvPr id="58" name="Erklärung"/>
            <p:cNvSpPr txBox="1"/>
            <p:nvPr/>
          </p:nvSpPr>
          <p:spPr>
            <a:xfrm>
              <a:off x="1244873" y="4044231"/>
              <a:ext cx="5727700" cy="551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 algn="l" defTabSz="825500">
                <a:defRPr sz="2800" b="0" spc="111" baseline="25000">
                  <a:solidFill>
                    <a:srgbClr val="FFFFFF"/>
                  </a:solidFill>
                  <a:latin typeface="Shentox Light"/>
                  <a:ea typeface="Shentox Light"/>
                  <a:cs typeface="Shentox Light"/>
                  <a:sym typeface="Shentox Light"/>
                </a:defRPr>
              </a:lvl1pPr>
            </a:lstStyle>
            <a:p>
              <a:r>
                <a:t>Erklärung</a:t>
              </a:r>
            </a:p>
          </p:txBody>
        </p:sp>
        <p:sp>
          <p:nvSpPr>
            <p:cNvPr id="59" name="Quelle"/>
            <p:cNvSpPr txBox="1"/>
            <p:nvPr/>
          </p:nvSpPr>
          <p:spPr>
            <a:xfrm>
              <a:off x="1244872" y="6442543"/>
              <a:ext cx="885445" cy="3886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5500">
                <a:defRPr sz="2200" b="0" i="1" spc="87">
                  <a:solidFill>
                    <a:srgbClr val="FFFFFF"/>
                  </a:solidFill>
                  <a:latin typeface="Shentox Regular"/>
                  <a:ea typeface="Shentox Regular"/>
                  <a:cs typeface="Shentox Regular"/>
                  <a:sym typeface="Shentox Regular"/>
                </a:defRPr>
              </a:lvl1pPr>
            </a:lstStyle>
            <a:p>
              <a:pPr>
                <a:defRPr i="0">
                  <a:latin typeface="Shentox Light"/>
                  <a:ea typeface="Shentox Light"/>
                  <a:cs typeface="Shentox Light"/>
                  <a:sym typeface="Shentox Light"/>
                </a:defRPr>
              </a:pPr>
              <a:r>
                <a:rPr i="1">
                  <a:latin typeface="Shentox Regular"/>
                  <a:ea typeface="Shentox Regular"/>
                  <a:cs typeface="Shentox Regular"/>
                  <a:sym typeface="Shentox Regular"/>
                </a:rPr>
                <a:t>Quelle</a:t>
              </a:r>
            </a:p>
          </p:txBody>
        </p:sp>
      </p:grpSp>
      <p:sp>
        <p:nvSpPr>
          <p:cNvPr id="6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Atrivio-Praesentationsvorlage-V121.jpg" descr="Atrivio-Praesentationsvorlage-V12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5"/>
            <a:ext cx="24384000" cy="13707312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ICH BIN EINE STATISTIK ERKLÄRUNG"/>
          <p:cNvSpPr txBox="1"/>
          <p:nvPr/>
        </p:nvSpPr>
        <p:spPr>
          <a:xfrm>
            <a:off x="2936075" y="4006532"/>
            <a:ext cx="15298064" cy="240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8100" b="0" spc="242">
                <a:solidFill>
                  <a:srgbClr val="9D0B46"/>
                </a:solidFill>
                <a:latin typeface="Shentox Bold"/>
                <a:ea typeface="Shentox Bold"/>
                <a:cs typeface="Shentox Bold"/>
                <a:sym typeface="Shentox Bold"/>
              </a:defRPr>
            </a:lvl1pPr>
          </a:lstStyle>
          <a:p>
            <a:r>
              <a:t>ICH BIN EINE STATISTIK ERKLÄRUNG</a:t>
            </a:r>
          </a:p>
        </p:txBody>
      </p:sp>
      <p:graphicFrame>
        <p:nvGraphicFramePr>
          <p:cNvPr id="70" name="2D-Donutdiagramm"/>
          <p:cNvGraphicFramePr/>
          <p:nvPr/>
        </p:nvGraphicFramePr>
        <p:xfrm>
          <a:off x="4953000" y="7422503"/>
          <a:ext cx="8808890" cy="4509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1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räsentation-Vorlgae20.jpg" descr="Präsentation-Vorlgae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5"/>
            <a:ext cx="24384000" cy="1370731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IE HABEN NOCH FRAGEN?…"/>
          <p:cNvSpPr txBox="1"/>
          <p:nvPr/>
        </p:nvSpPr>
        <p:spPr>
          <a:xfrm>
            <a:off x="3926675" y="4379912"/>
            <a:ext cx="15298064" cy="4244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9500" b="0" spc="285">
                <a:solidFill>
                  <a:srgbClr val="9D0B46"/>
                </a:solidFill>
                <a:latin typeface="Shentox Bold"/>
                <a:ea typeface="Shentox Bold"/>
                <a:cs typeface="Shentox Bold"/>
                <a:sym typeface="Shentox Bold"/>
              </a:defRPr>
            </a:pPr>
            <a:r>
              <a:t>SIE HABEN NOCH FRAGEN?</a:t>
            </a:r>
          </a:p>
          <a:p>
            <a:pPr algn="l">
              <a:defRPr sz="9500" b="0" spc="285">
                <a:solidFill>
                  <a:srgbClr val="9D0B46"/>
                </a:solidFill>
                <a:latin typeface="Shentox Bold"/>
                <a:ea typeface="Shentox Bold"/>
                <a:cs typeface="Shentox Bold"/>
                <a:sym typeface="Shentox Bold"/>
              </a:defRPr>
            </a:pPr>
            <a:r>
              <a:t>WIR FREUEN UNS AUF</a:t>
            </a:r>
          </a:p>
          <a:p>
            <a:pPr algn="l">
              <a:defRPr sz="9500" b="0" spc="285">
                <a:solidFill>
                  <a:srgbClr val="9D0B46"/>
                </a:solidFill>
                <a:latin typeface="Shentox Bold"/>
                <a:ea typeface="Shentox Bold"/>
                <a:cs typeface="Shentox Bold"/>
                <a:sym typeface="Shentox Bold"/>
              </a:defRPr>
            </a:pPr>
            <a:r>
              <a:t>EIN GESPRÄCH.</a:t>
            </a:r>
          </a:p>
        </p:txBody>
      </p:sp>
      <p:sp>
        <p:nvSpPr>
          <p:cNvPr id="80" name="NAME…"/>
          <p:cNvSpPr txBox="1"/>
          <p:nvPr/>
        </p:nvSpPr>
        <p:spPr>
          <a:xfrm>
            <a:off x="16713543" y="9706292"/>
            <a:ext cx="5159668" cy="2583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r">
              <a:defRPr sz="5000" b="0">
                <a:solidFill>
                  <a:srgbClr val="9D0B46"/>
                </a:solidFill>
                <a:latin typeface="Shentox Bold"/>
                <a:ea typeface="Shentox Bold"/>
                <a:cs typeface="Shentox Bold"/>
                <a:sym typeface="Shentox Bold"/>
              </a:defRPr>
            </a:pPr>
            <a:r>
              <a:t>NAME</a:t>
            </a:r>
          </a:p>
          <a:p>
            <a:pPr algn="r">
              <a:defRPr sz="5000" b="0">
                <a:solidFill>
                  <a:srgbClr val="9D0B46"/>
                </a:solidFill>
                <a:latin typeface="Shentox Bold"/>
                <a:ea typeface="Shentox Bold"/>
                <a:cs typeface="Shentox Bold"/>
                <a:sym typeface="Shentox Bold"/>
              </a:defRPr>
            </a:pPr>
            <a:endParaRPr/>
          </a:p>
          <a:p>
            <a:pPr algn="r">
              <a:defRPr sz="2900" b="0" spc="58" baseline="10344">
                <a:solidFill>
                  <a:srgbClr val="5E5E5E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pPr>
            <a:r>
              <a:t>+49 831 512 999 0</a:t>
            </a:r>
          </a:p>
          <a:p>
            <a:pPr algn="r">
              <a:defRPr sz="2900" b="0" spc="58" baseline="10344">
                <a:solidFill>
                  <a:srgbClr val="5E5E5E"/>
                </a:solidFill>
                <a:latin typeface="Shentox Regular"/>
                <a:ea typeface="Shentox Regular"/>
                <a:cs typeface="Shentox Regular"/>
                <a:sym typeface="Shentox Regular"/>
              </a:defRPr>
            </a:pPr>
            <a:r>
              <a:t>vorname.nachname@atrivio.de</a:t>
            </a:r>
          </a:p>
        </p:txBody>
      </p:sp>
      <p:pic>
        <p:nvPicPr>
          <p:cNvPr id="81" name="Atrivio-Dach-Bildmarke-Wortmarke-1c-RZ-Bordeaux.png" descr="Atrivio-Dach-Bildmarke-Wortmarke-1c-RZ-Bordeaux.png"/>
          <p:cNvPicPr>
            <a:picLocks noChangeAspect="1"/>
          </p:cNvPicPr>
          <p:nvPr/>
        </p:nvPicPr>
        <p:blipFill>
          <a:blip r:embed="rId3"/>
          <a:srcRect l="39179" t="39013" r="21803" b="41849"/>
          <a:stretch>
            <a:fillRect/>
          </a:stretch>
        </p:blipFill>
        <p:spPr>
          <a:xfrm>
            <a:off x="2341066" y="1598116"/>
            <a:ext cx="2656589" cy="877419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n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Atrivio-Praesentationsvorlage-V117.jpg" descr="Atrivio-Praesentationsvorlage-V1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4"/>
            <a:ext cx="24384000" cy="13707311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äsentation-Vorlgae19.jpg" descr="Präsentation-Vorlgae19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344"/>
            <a:ext cx="24384000" cy="1370731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Zitat"/>
          <p:cNvSpPr txBox="1"/>
          <p:nvPr/>
        </p:nvSpPr>
        <p:spPr>
          <a:xfrm>
            <a:off x="10083482" y="5975350"/>
            <a:ext cx="4217036" cy="1765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 defTabSz="825500">
              <a:defRPr sz="13000" b="0" spc="1040">
                <a:solidFill>
                  <a:srgbClr val="FFFFFF"/>
                </a:solidFill>
                <a:latin typeface="Shentox Bold"/>
                <a:ea typeface="Shentox Bold"/>
                <a:cs typeface="Shentox Bold"/>
                <a:sym typeface="Shentox Bold"/>
              </a:defRPr>
            </a:lvl1pPr>
          </a:lstStyle>
          <a:p>
            <a:r>
              <a:t>Zitat</a:t>
            </a:r>
          </a:p>
        </p:txBody>
      </p:sp>
      <p:sp>
        <p:nvSpPr>
          <p:cNvPr id="4" name="Titel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Titeltext</a:t>
            </a:r>
          </a:p>
        </p:txBody>
      </p:sp>
      <p:sp>
        <p:nvSpPr>
          <p:cNvPr id="5" name="Textebene 1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354009-4597-BB4F-8EFA-1A06788D4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72" y="1627069"/>
            <a:ext cx="2791149" cy="1015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1279F8-D566-7644-B253-A0660F264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94" y="4979180"/>
            <a:ext cx="5627655" cy="2206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2BBC9F-4842-514D-98C5-66497FF546B4}"/>
              </a:ext>
            </a:extLst>
          </p:cNvPr>
          <p:cNvSpPr txBox="1"/>
          <p:nvPr/>
        </p:nvSpPr>
        <p:spPr>
          <a:xfrm>
            <a:off x="1519595" y="7110575"/>
            <a:ext cx="11002088" cy="42992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l"/>
            <a:r>
              <a:rPr lang="de-DE" sz="5400" b="0" dirty="0">
                <a:solidFill>
                  <a:schemeClr val="bg1"/>
                </a:solidFill>
                <a:latin typeface="Shentox Regular" pitchFamily="2" charset="77"/>
                <a:ea typeface="Shentox Regular" pitchFamily="2" charset="77"/>
              </a:rPr>
              <a:t>Firmeninternes Management Interface zur Urlaubsverwaltung und Antragserstellung </a:t>
            </a:r>
            <a:br>
              <a:rPr lang="de-DE" sz="5400" b="0" dirty="0">
                <a:solidFill>
                  <a:schemeClr val="bg1"/>
                </a:solidFill>
                <a:latin typeface="Shentox Regular" pitchFamily="2" charset="77"/>
                <a:ea typeface="Shentox Regular" pitchFamily="2" charset="77"/>
              </a:rPr>
            </a:br>
            <a:r>
              <a:rPr lang="de-DE" sz="5400" b="0" dirty="0">
                <a:solidFill>
                  <a:schemeClr val="bg1"/>
                </a:solidFill>
                <a:latin typeface="Shentox Regular" pitchFamily="2" charset="77"/>
                <a:ea typeface="Shentox Regular" pitchFamily="2" charset="77"/>
              </a:rPr>
              <a:t>als Webapplikation zum Zwecke der Digitalisierung</a:t>
            </a:r>
            <a:r>
              <a:rPr lang="en-DE" sz="5400" b="0" dirty="0">
                <a:solidFill>
                  <a:schemeClr val="bg1"/>
                </a:solidFill>
                <a:latin typeface="Shentox Regular" pitchFamily="2" charset="77"/>
                <a:ea typeface="Shentox Regular" pitchFamily="2" charset="77"/>
              </a:rPr>
              <a:t> </a:t>
            </a:r>
            <a:endParaRPr kumimoji="0" lang="en-DE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hentox Regular" pitchFamily="2" charset="77"/>
              <a:ea typeface="Shentox Regular" pitchFamily="2" charset="77"/>
              <a:sym typeface="Helvetica Neue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26A1C-E4D9-7B4E-A31F-7381176E525E}"/>
              </a:ext>
            </a:extLst>
          </p:cNvPr>
          <p:cNvSpPr txBox="1"/>
          <p:nvPr/>
        </p:nvSpPr>
        <p:spPr>
          <a:xfrm>
            <a:off x="1754155" y="1846346"/>
            <a:ext cx="578498" cy="6367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4481290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2ECCFE-459C-194D-A376-D881BD69ECE2}"/>
              </a:ext>
            </a:extLst>
          </p:cNvPr>
          <p:cNvSpPr txBox="1"/>
          <p:nvPr/>
        </p:nvSpPr>
        <p:spPr>
          <a:xfrm>
            <a:off x="6936536" y="3191069"/>
            <a:ext cx="10510927" cy="1159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6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Darum soll es </a:t>
            </a:r>
            <a:r>
              <a:rPr lang="en-DE" sz="6600" dirty="0">
                <a:solidFill>
                  <a:schemeClr val="bg1"/>
                </a:solidFill>
                <a:latin typeface="+mn-lt"/>
              </a:rPr>
              <a:t>h</a:t>
            </a:r>
            <a:r>
              <a:rPr kumimoji="0" lang="en-DE" sz="6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eute </a:t>
            </a:r>
            <a:r>
              <a:rPr lang="en-DE" sz="6600" dirty="0">
                <a:solidFill>
                  <a:schemeClr val="bg1"/>
                </a:solidFill>
                <a:latin typeface="+mn-lt"/>
              </a:rPr>
              <a:t>g</a:t>
            </a:r>
            <a:r>
              <a:rPr kumimoji="0" lang="en-DE" sz="66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ehen…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27559-A489-9447-A578-88C0E4854E92}"/>
              </a:ext>
            </a:extLst>
          </p:cNvPr>
          <p:cNvSpPr txBox="1"/>
          <p:nvPr/>
        </p:nvSpPr>
        <p:spPr>
          <a:xfrm>
            <a:off x="9918831" y="1418237"/>
            <a:ext cx="4546338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7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Agenda: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B78C79-2CBB-4F4C-8C01-B053EA2D6E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750893"/>
              </p:ext>
            </p:extLst>
          </p:nvPr>
        </p:nvGraphicFramePr>
        <p:xfrm>
          <a:off x="5704897" y="5452013"/>
          <a:ext cx="12202878" cy="4086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304273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20217FD-BA24-FF42-B996-17E92E1F8332}"/>
              </a:ext>
            </a:extLst>
          </p:cNvPr>
          <p:cNvSpPr/>
          <p:nvPr/>
        </p:nvSpPr>
        <p:spPr>
          <a:xfrm>
            <a:off x="1765236" y="4142792"/>
            <a:ext cx="10039738" cy="8856000"/>
          </a:xfrm>
          <a:prstGeom prst="rect">
            <a:avLst/>
          </a:prstGeom>
          <a:solidFill>
            <a:srgbClr val="9D154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DE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1EC1C-2A6E-B847-BB06-DD74D1551057}"/>
              </a:ext>
            </a:extLst>
          </p:cNvPr>
          <p:cNvSpPr txBox="1"/>
          <p:nvPr/>
        </p:nvSpPr>
        <p:spPr>
          <a:xfrm>
            <a:off x="2939143" y="7208490"/>
            <a:ext cx="8266922" cy="4206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0" lang="en-DE" sz="4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Helvetica Neue"/>
                <a:cs typeface="Helvetica Neue"/>
                <a:sym typeface="Helvetica Neue"/>
              </a:rPr>
              <a:t>Maximilian Müller</a:t>
            </a:r>
            <a:endParaRPr lang="en-DE" sz="4400" dirty="0">
              <a:solidFill>
                <a:schemeClr val="bg1"/>
              </a:solidFill>
              <a:latin typeface="+mn-lt"/>
            </a:endParaRP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DE" sz="4400" dirty="0">
                <a:solidFill>
                  <a:schemeClr val="bg1"/>
                </a:solidFill>
                <a:latin typeface="+mn-lt"/>
              </a:rPr>
              <a:t>21 Jahre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DE" sz="4400" dirty="0">
                <a:solidFill>
                  <a:schemeClr val="bg1"/>
                </a:solidFill>
                <a:latin typeface="+mn-lt"/>
              </a:rPr>
              <a:t>Berufsschule Kempten 1</a:t>
            </a: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endParaRPr lang="en-DE" sz="4400" dirty="0">
              <a:solidFill>
                <a:schemeClr val="bg1"/>
              </a:solidFill>
              <a:latin typeface="+mn-lt"/>
            </a:endParaRPr>
          </a:p>
          <a:p>
            <a:pPr marL="685800" marR="0" indent="-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lang="en-DE" sz="4400" dirty="0">
                <a:solidFill>
                  <a:schemeClr val="bg1"/>
                </a:solidFill>
                <a:latin typeface="+mn-lt"/>
              </a:rPr>
              <a:t>Kundenentwicklung</a:t>
            </a:r>
          </a:p>
          <a:p>
            <a:pPr marL="685800" indent="-685800" algn="l">
              <a:buFont typeface="Wingdings" pitchFamily="2" charset="2"/>
              <a:buChar char="§"/>
            </a:pPr>
            <a:r>
              <a:rPr lang="en-GB" sz="4400" dirty="0">
                <a:solidFill>
                  <a:schemeClr val="bg1"/>
                </a:solidFill>
                <a:latin typeface="+mn-lt"/>
              </a:rPr>
              <a:t>Full Stack Developer</a:t>
            </a:r>
            <a:endParaRPr kumimoji="0" lang="en-DE" sz="4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504A3-BA4C-E044-9089-0A8E9FE6D5BC}"/>
              </a:ext>
            </a:extLst>
          </p:cNvPr>
          <p:cNvSpPr txBox="1"/>
          <p:nvPr/>
        </p:nvSpPr>
        <p:spPr>
          <a:xfrm>
            <a:off x="2199695" y="4961660"/>
            <a:ext cx="5124836" cy="1252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DE" sz="7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Helvetica Neue"/>
                <a:cs typeface="Helvetica Neue"/>
                <a:sym typeface="Helvetica Neue"/>
              </a:rPr>
              <a:t>Eckdaten: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D49213-C5AA-914C-BC89-C57C9A1C6EA1}"/>
              </a:ext>
            </a:extLst>
          </p:cNvPr>
          <p:cNvCxnSpPr/>
          <p:nvPr/>
        </p:nvCxnSpPr>
        <p:spPr>
          <a:xfrm>
            <a:off x="4762113" y="9666514"/>
            <a:ext cx="3710083" cy="0"/>
          </a:xfrm>
          <a:prstGeom prst="line">
            <a:avLst/>
          </a:prstGeom>
          <a:noFill/>
          <a:ln w="28575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944755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79232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92853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ATRIVIO">
      <a:majorFont>
        <a:latin typeface="Shentox Bold"/>
        <a:ea typeface="Helvetica Neue Medium"/>
        <a:cs typeface="Helvetica Neue Medium"/>
      </a:majorFont>
      <a:minorFont>
        <a:latin typeface="Shentox Regular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</TotalTime>
  <Words>41</Words>
  <Application>Microsoft Macintosh PowerPoint</Application>
  <PresentationFormat>Custom</PresentationFormat>
  <Paragraphs>16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Helvetica Neue</vt:lpstr>
      <vt:lpstr>Helvetica Neue Light</vt:lpstr>
      <vt:lpstr>Shentox Bold</vt:lpstr>
      <vt:lpstr>Shentox Light</vt:lpstr>
      <vt:lpstr>Shentox Regular</vt:lpstr>
      <vt:lpstr>Wingdings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cp:lastModifiedBy>Maximilian Müller</cp:lastModifiedBy>
  <cp:revision>17</cp:revision>
  <dcterms:modified xsi:type="dcterms:W3CDTF">2021-05-20T15:44:27Z</dcterms:modified>
</cp:coreProperties>
</file>